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Sora Medium"/>
      <p:regular r:id="rId23"/>
    </p:embeddedFont>
    <p:embeddedFont>
      <p:font typeface="Sora Medium"/>
      <p:regular r:id="rId24"/>
    </p:embeddedFont>
    <p:embeddedFont>
      <p:font typeface="Noto Sans TC"/>
      <p:regular r:id="rId25"/>
    </p:embeddedFont>
    <p:embeddedFont>
      <p:font typeface="Noto Sans TC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0478"/>
            <a:ext cx="6879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Welcome to QuantaTalk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694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Your cutting-edge web messaging app for secure, seamless communication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Powered by a modern tech stack ensuring scalability and robust security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313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Designed for an intuitive user experience with real-time messaging and cross-platform accessibility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929193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17D8E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5829" y="6061829"/>
            <a:ext cx="11870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oto Sans TC Medium" pitchFamily="34" charset="0"/>
                <a:ea typeface="Noto Sans TC Medium" pitchFamily="34" charset="-122"/>
                <a:cs typeface="Noto Sans TC Medium" pitchFamily="34" charset="-120"/>
              </a:rPr>
              <a:t>YK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1270040" y="5912287"/>
            <a:ext cx="221599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YASH KUMAR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 Preview: QuantaTalk in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user-friendly interface and seamless messaging flow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Fast, secure, and intuitive communication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570428"/>
            <a:ext cx="5185648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HOME PAGE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924" y="1633299"/>
            <a:ext cx="13178552" cy="60355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5924" y="7902059"/>
            <a:ext cx="1317855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58376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ABOUT PAGE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804154"/>
            <a:ext cx="5731073" cy="56041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1781" y="1756410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1781" y="2286953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1781" y="2817495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1781" y="3348038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1781" y="3878580"/>
            <a:ext cx="6313289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About Page provides an overview of QuantaTalk’s mission, vision, and key features. It highlights the core values that drive our development and showcases the team behind the platform.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958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FEATURES PAGE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956" y="1914525"/>
            <a:ext cx="6204347" cy="458343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117" y="1874877"/>
            <a:ext cx="6237327" cy="27018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7497" y="4992886"/>
            <a:ext cx="6252567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Features Page delves into the specific functionalities offered by QuantaTalk, such as real-time messaging, video calls, and file sharing capabilities. Users can explore these features in detail to understand how QuantaTalk can enhance their communication experience.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87956" y="7249477"/>
            <a:ext cx="1305448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976" y="445532"/>
            <a:ext cx="5279112" cy="506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SIGN-IN/SIGN-UP PAGES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76" y="1376958"/>
            <a:ext cx="3817501" cy="53465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464" y="1376958"/>
            <a:ext cx="3825359" cy="53787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0464" y="6937891"/>
            <a:ext cx="6550581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566976" y="7524988"/>
            <a:ext cx="1349644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517255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CHAT PAGE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138" y="1629132"/>
            <a:ext cx="13182124" cy="60605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4138" y="7922300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appreciate your time and interest in QuantaTalk.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Feel free to reach out with any questions or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68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Layer: React.js, TypeScript, and TailwindCSS for Web 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4618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972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React.js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46341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Component-based architecture for dynamic UI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74618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972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TypeScript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46341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Enhanced code quality and maintainability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284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69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TailwindCSS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008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Rapid UI development with utility-first approach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493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Architecture: Communication with Firebase and Google APIs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314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916442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909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HTTP/SDK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39971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Connecting frontend with backend services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8314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4" y="3916442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9092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Asynchronous Data Fetching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475404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updates for instant messaging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9334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6018490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6011347"/>
            <a:ext cx="3470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Google APIs Integration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50176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Smooth connection to Google ecosystem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410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Application Layer: Firebase JavaScript SDK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user login with Firebase Auth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Read/Write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Firestore for real-time database operations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File Uploads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Firebase Storage for media sharing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18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416" y="3162419"/>
            <a:ext cx="12597884" cy="587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Application Logic: Routing, State, and Google OAuth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16" y="4032528"/>
            <a:ext cx="940713" cy="11288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1307" y="4220647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Routing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81307" y="4627364"/>
            <a:ext cx="120906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 Router for intuitive navigation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6" y="5161359"/>
            <a:ext cx="940713" cy="11288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1307" y="5349478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State Management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81307" y="5756196"/>
            <a:ext cx="120906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Redux and Context API for smooth data flow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6" y="6290191"/>
            <a:ext cx="940713" cy="11288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1307" y="6478310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Google OAuth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81307" y="6885027"/>
            <a:ext cx="120906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Seamless user login with Google accounts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654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Layer: Firebase Authentication &amp; Google People API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3430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5136833"/>
            <a:ext cx="34796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Firebase Authentication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627251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Robust user identity management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084" y="43430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0084" y="5136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Google People API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00084" y="5627251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Contacts integration and profile enhancement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53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Security: Firestore and Storage Rules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7656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470434"/>
            <a:ext cx="318968" cy="318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3203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Firestore Rules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693795"/>
            <a:ext cx="44834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Fine-grained access control to protect data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426827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39685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890730"/>
            <a:ext cx="318968" cy="318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Storage Rules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5114092"/>
            <a:ext cx="36779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file uploads and downloads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81715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6311027"/>
            <a:ext cx="318968" cy="3189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6043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GCP Hosting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534388"/>
            <a:ext cx="40955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Reliable cloud infrastructure by Google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QuantaTalk: Scalable and Secure Messaging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69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5194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554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GCP Scalability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 growth seamlessly with cloud power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4769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35194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End-to-End Encryption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privacy and secure communication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62153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56898"/>
            <a:ext cx="43435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Transforming Communication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1473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Next-generation messaging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4579"/>
            <a:ext cx="10899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Hosting Using Google Cloud Platform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69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Google Cloud Platform ensures reliable, scalable hosting for QuantaTalk.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750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offers robust infrastructure and seamless integration with Firebase services.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7930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878104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3870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36137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Automatically handles increased traffic without downtime.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57003" y="37930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74" y="3878104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94119" y="3870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194119" y="436137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centers worldwide for fast and consistent user experiences.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5408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625822"/>
            <a:ext cx="340162" cy="3401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530906" y="5618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530906" y="6109097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Advanced security protocols protect data and user privacy.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7457003" y="55408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4" y="5625822"/>
            <a:ext cx="340162" cy="34016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194119" y="5618678"/>
            <a:ext cx="3065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8194119" y="6109097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Connects smoothly with Firebase Authentication and Storage.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2025-04-29T17:01:33Z</dcterms:created>
  <dcterms:modified xsi:type="dcterms:W3CDTF">2025-04-29T17:01:33Z</dcterms:modified>
</cp:coreProperties>
</file>